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FGTS – Perspectivas para sustentabilidade do fundo no curto prazo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374292" y="5502876"/>
            <a:ext cx="4308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MARIA HENRIQUETA ARANTES FERREIRA ALVES – JUNHO 2020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659069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C:\FGTS\2020\Apresentação\AR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465739" y="-1454442"/>
            <a:ext cx="18288000" cy="10287000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976054" y="375300"/>
            <a:ext cx="99576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</a:rPr>
              <a:t>RETORNO = APLICAÇÃO &gt; SUSTENTABILIDADE </a:t>
            </a:r>
            <a:endParaRPr lang="pt-B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48624" y="6858000"/>
            <a:ext cx="9873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NÃO VALE SÓ COM REDUÇÃO DE APLICAÇÃO = TENDÊNCIA ATUAL</a:t>
            </a:r>
          </a:p>
          <a:p>
            <a:pPr algn="ctr"/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ARRECADAÇÃO LÍQUIDA = </a:t>
            </a:r>
            <a:r>
              <a:rPr lang="pt-BR" b="1" dirty="0" smtClean="0"/>
              <a:t>DEPOSITOS – SAQUES 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DEVERÃO SIGNIFICAR AMPLIAÇÃO DE METAS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543697"/>
            <a:ext cx="8596668" cy="6071287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>
                <a:solidFill>
                  <a:schemeClr val="accent1">
                    <a:lumMod val="75000"/>
                  </a:schemeClr>
                </a:solidFill>
              </a:rPr>
              <a:t>SITUAÇÃO ATUAL É A OPORTUNIDADE PARA DEMONSTRARMOS O SIGNIFICADO DESTA POUPANÇA COMPUSULSÓRIA - </a:t>
            </a:r>
            <a:r>
              <a:rPr lang="pt-BR" sz="3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FGTS</a:t>
            </a:r>
            <a:r>
              <a:rPr lang="pt-BR" sz="3100" b="1" dirty="0" smtClean="0">
                <a:solidFill>
                  <a:schemeClr val="accent1">
                    <a:lumMod val="75000"/>
                  </a:schemeClr>
                </a:solidFill>
              </a:rPr>
              <a:t>, QUE SOB A GESTÃO COMPARTILHADA </a:t>
            </a:r>
            <a:r>
              <a:rPr lang="pt-BR" sz="3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SOCIEDADE CIVIL/GOVERNO</a:t>
            </a:r>
            <a:r>
              <a:rPr lang="pt-BR" sz="3100" b="1" dirty="0" smtClean="0">
                <a:solidFill>
                  <a:schemeClr val="accent1">
                    <a:lumMod val="75000"/>
                  </a:schemeClr>
                </a:solidFill>
              </a:rPr>
              <a:t> FOI A ÚNICA QUE SOBREVIVEU AOS PLANOS ECONOMICOS E AS POLITICAS GOVERNAMENTAIS. </a:t>
            </a:r>
            <a:br>
              <a:rPr lang="pt-BR" sz="31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3100" b="1" dirty="0" smtClean="0">
                <a:solidFill>
                  <a:schemeClr val="accent1">
                    <a:lumMod val="75000"/>
                  </a:schemeClr>
                </a:solidFill>
              </a:rPr>
              <a:t>AOS </a:t>
            </a:r>
            <a:r>
              <a:rPr lang="pt-BR" sz="3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53 ANOS SE APRESENTA COMO SOLUÇÃO PARA A RETOMADA</a:t>
            </a:r>
            <a:r>
              <a:rPr lang="pt-BR" sz="3100" b="1" dirty="0" smtClean="0">
                <a:solidFill>
                  <a:schemeClr val="accent1">
                    <a:lumMod val="75000"/>
                  </a:schemeClr>
                </a:solidFill>
              </a:rPr>
              <a:t> MANTENDO ORÇAMENTO DE CONTRATAÇÃO COM PREVISIBILIDADE PARA 4 ANOS.</a:t>
            </a:r>
            <a:br>
              <a:rPr lang="pt-BR" sz="31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3100" b="1" dirty="0" smtClean="0">
                <a:solidFill>
                  <a:schemeClr val="accent1">
                    <a:lumMod val="75000"/>
                  </a:schemeClr>
                </a:solidFill>
              </a:rPr>
              <a:t>PARA TANTO BASTA CESSAREM AS MP E PL QUE PROPOEM TRANSFORMAR INVESTIMENTO EM POUPANÇA.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00B050"/>
                </a:solidFill>
              </a:rPr>
              <a:t>EQUILIBRIO DIFÍCIL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3200" dirty="0" smtClean="0"/>
              <a:t>EMPODERAR O CONTISTA GARANTINDO MELHOR RENTABILIDADE DAS CONTAS E MAIOR ACESSO A SAQUE</a:t>
            </a:r>
          </a:p>
          <a:p>
            <a:endParaRPr lang="pt-BR" sz="3200" dirty="0"/>
          </a:p>
          <a:p>
            <a:r>
              <a:rPr lang="pt-BR" sz="3200" dirty="0" smtClean="0"/>
              <a:t>ASSEGURAR RECURSOS PARA INVESTIMENTOS EM POLITICAS PÚBLICAS VISANDO A MELHORIA DE VIDA NAS CIDADES FOCADO NO SEGMENTO DA POPULAÇÃO DE MENOR RENDA.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908458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DECISÕES DE APLICAÇÃO DE RECURSOS POR MP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MP 889/2019 – Lei 13.932/2019</a:t>
            </a:r>
          </a:p>
          <a:p>
            <a:pPr lvl="1"/>
            <a:r>
              <a:rPr lang="pt-BR" dirty="0" smtClean="0"/>
              <a:t>SAQUE EMERGENCIAL</a:t>
            </a:r>
          </a:p>
          <a:p>
            <a:pPr lvl="1"/>
            <a:r>
              <a:rPr lang="pt-BR" dirty="0" smtClean="0"/>
              <a:t>SAQUE ANIVERSÁRIO</a:t>
            </a:r>
          </a:p>
          <a:p>
            <a:pPr lvl="1"/>
            <a:r>
              <a:rPr lang="pt-BR" dirty="0" smtClean="0"/>
              <a:t>SAQUE DOENÇAS RARAS</a:t>
            </a:r>
          </a:p>
          <a:p>
            <a:r>
              <a:rPr lang="pt-BR" sz="3200" dirty="0" smtClean="0"/>
              <a:t>MP 927/2020 -SUSPENSÃO DE ARRECADAÇÃO</a:t>
            </a:r>
          </a:p>
          <a:p>
            <a:r>
              <a:rPr lang="pt-BR" sz="3200" dirty="0" smtClean="0"/>
              <a:t>MP 936/2020 – REDUÇÃO DE SALÁRIO</a:t>
            </a:r>
          </a:p>
          <a:p>
            <a:r>
              <a:rPr lang="pt-BR" sz="3200" dirty="0" smtClean="0"/>
              <a:t>MP 946/2020 – SAQUE CALAMIDADE</a:t>
            </a:r>
          </a:p>
        </p:txBody>
      </p:sp>
    </p:spTree>
    <p:extLst>
      <p:ext uri="{BB962C8B-B14F-4D97-AF65-F5344CB8AC3E}">
        <p14:creationId xmlns:p14="http://schemas.microsoft.com/office/powerpoint/2010/main" val="2818945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CONDICIONANTES IMPOSTAS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SUSPENSÃO DE PAGAMENTO COMPANHIAS DE SANEAMENTO PRIVADAS E MISTAS POR 6 MESES</a:t>
            </a:r>
          </a:p>
          <a:p>
            <a:r>
              <a:rPr lang="pt-BR" sz="3200" dirty="0" smtClean="0"/>
              <a:t>SUSPENSÃO DE PAGAMENTO DE PARCELAMENTOS</a:t>
            </a:r>
          </a:p>
        </p:txBody>
      </p:sp>
    </p:spTree>
    <p:extLst>
      <p:ext uri="{BB962C8B-B14F-4D97-AF65-F5344CB8AC3E}">
        <p14:creationId xmlns:p14="http://schemas.microsoft.com/office/powerpoint/2010/main" val="3883343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CONDICIONANTES IMPOSTAS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dirty="0"/>
              <a:t>AUMENTO DE SAQUE DEMISSÃO ESTIMADO EM 17,8%</a:t>
            </a:r>
          </a:p>
          <a:p>
            <a:r>
              <a:rPr lang="pt-BR" sz="3200" dirty="0" smtClean="0"/>
              <a:t>SAQUE ANIVERSÁRIO </a:t>
            </a:r>
          </a:p>
          <a:p>
            <a:r>
              <a:rPr lang="pt-BR" sz="3200" dirty="0" smtClean="0"/>
              <a:t>TROCA DE DEPOSITO RECURSAL POR SEGURO OU FIANÇA BANCÁRIA – </a:t>
            </a:r>
            <a:r>
              <a:rPr lang="pt-BR" sz="2000" dirty="0" smtClean="0"/>
              <a:t>PAUTA DO CONGRESSO AMANHÃ COM IMPACTO DE CERCA DE R$15,0 BILHÕES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81787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REDUÇÃO DRÁSTICA DA DISPONIBILIDADE DO FGTS QUE CHEGA EM 2023 REDUZIDA AO FUNDO DE LIQUIDEZ.</a:t>
            </a:r>
          </a:p>
          <a:p>
            <a:r>
              <a:rPr lang="pt-BR" sz="3200" smtClean="0"/>
              <a:t>PROVÁVEL </a:t>
            </a:r>
            <a:r>
              <a:rPr lang="pt-BR" sz="3200" dirty="0" smtClean="0"/>
              <a:t>NECESSIDADE DE REDUÇÃO DOS VOLUMES ANUAIS </a:t>
            </a:r>
            <a:r>
              <a:rPr lang="pt-BR" sz="3200" smtClean="0"/>
              <a:t>DE CONTRATAÇÃO.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486461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96561"/>
            <a:ext cx="8596668" cy="1037969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DISPONIBILIDADES EM QUEDA</a:t>
            </a:r>
            <a:br>
              <a:rPr lang="pt-BR" b="1" dirty="0" smtClean="0"/>
            </a:br>
            <a:r>
              <a:rPr lang="pt-BR" b="1" dirty="0" smtClean="0"/>
              <a:t>DO FGTS</a:t>
            </a:r>
            <a:endParaRPr lang="pt-BR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9179" y="1779373"/>
            <a:ext cx="8401870" cy="472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ARRECADAÇÃO LIQUIDA 2020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366" y="1377135"/>
            <a:ext cx="9791700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C:\FGTS\2020\Apresentação\AR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474128" y="-2016504"/>
            <a:ext cx="18288000" cy="1028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238</Words>
  <Application>Microsoft Office PowerPoint</Application>
  <PresentationFormat>Widescreen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Facetado</vt:lpstr>
      <vt:lpstr>FGTS – Perspectivas para sustentabilidade do fundo no curto prazo</vt:lpstr>
      <vt:lpstr>EQUILIBRIO DIFÍCIL</vt:lpstr>
      <vt:lpstr>DECISÕES DE APLICAÇÃO DE RECURSOS POR MP</vt:lpstr>
      <vt:lpstr>CONDICIONANTES IMPOSTAS</vt:lpstr>
      <vt:lpstr>CONDICIONANTES IMPOSTAS</vt:lpstr>
      <vt:lpstr>RESULTADO</vt:lpstr>
      <vt:lpstr>DISPONIBILIDADES EM QUEDA DO FGTS</vt:lpstr>
      <vt:lpstr>ARRECADAÇÃO LIQUIDA 2020</vt:lpstr>
      <vt:lpstr>Apresentação do PowerPoint</vt:lpstr>
      <vt:lpstr>Apresentação do PowerPoint</vt:lpstr>
      <vt:lpstr>SITUAÇÃO ATUAL É A OPORTUNIDADE PARA DEMONSTRARMOS O SIGNIFICADO DESTA POUPANÇA COMPUSULSÓRIA - FGTS, QUE SOB A GESTÃO COMPARTILHADA SOCIEDADE CIVIL/GOVERNO FOI A ÚNICA QUE SOBREVIVEU AOS PLANOS ECONOMICOS E AS POLITICAS GOVERNAMENTAIS.  AOS 53 ANOS SE APRESENTA COMO SOLUÇÃO PARA A RETOMADA MANTENDO ORÇAMENTO DE CONTRATAÇÃO COM PREVISIBILIDADE PARA 4 ANOS. PARA TANTO BASTA CESSAREM AS MP E PL QUE PROPOEM TRANSFORMAR INVESTIMENTO EM POUPANÇA.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SINDUSCON CE</dc:title>
  <dc:creator>Juliana - ARQ05</dc:creator>
  <cp:lastModifiedBy>Juliana - ARQ05</cp:lastModifiedBy>
  <cp:revision>13</cp:revision>
  <dcterms:created xsi:type="dcterms:W3CDTF">2020-06-15T20:09:52Z</dcterms:created>
  <dcterms:modified xsi:type="dcterms:W3CDTF">2020-06-19T15:11:24Z</dcterms:modified>
</cp:coreProperties>
</file>